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519D2B-CA94-7DA5-B5BE-9686540A2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24A3FC9-440C-2520-0439-CA44DEF67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53DB85-9D01-51B4-9CEA-B8058885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D07528-C7B0-A9C2-E2B8-0B74DBEF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CC8522-1045-D16C-DAC6-6723F3FC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866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6A6125-4318-312D-C50B-74631830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F3CDC76-AB88-AFCD-AD4B-9FAAF2754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CBE766-1EF9-C5E9-077E-97C6D936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37F3233-5D26-14A8-50E2-92AE34DA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95006D-DEA5-3317-E847-B90FBDCE7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242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6321F32-7F0D-A07A-D7B1-F3BCAC0EA7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C311728-0766-AEED-9DAC-BDC93FAF7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14EAB7-6C2F-0726-8157-84E007C1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8BB74B-2560-1F39-F25F-802D2D63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37CBC7-5FB1-2A97-F431-C5C0E52B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91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676AAD-F4C3-A634-5922-4EEC821BC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243D3D-1F89-45B5-8C8F-E255C1F43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E6ADD3-FD4E-0F3B-EEA6-6459B8AE2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B48E6E-A903-FD27-103C-DBBF3F5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428A01-F6AB-DD22-E2BD-0F6149FD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18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EBEA27-2D42-0976-BB0D-91B0228E6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941355-CE03-3BC7-D308-4EEC75ECD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6803B7-A778-EA38-91EA-AAFF329E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5446E4-1105-B328-C7D4-A2159458D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BD567E-6C51-02B2-35A2-3C13762C1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99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C9E57E-930C-F6E0-0323-9646434C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41E8F3-582C-C558-F933-74502A4A1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B39959B-C634-9598-798D-C47FD7D7B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6EE549E-435F-0641-1725-1B32F681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5E297D3-30C5-F23A-7D3E-D7F9820E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E88423-AA5B-38F2-7655-75213B08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33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832B34-DF32-3872-C725-BD123457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14AF8E-54C2-632E-D106-6F8EF3663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4A64511-506E-D748-2396-E10D04959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E1ED344-D336-3002-367C-05980CDB87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218BB84-E5B8-A695-B65B-78CEA42963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2B59ACB-9F4C-1066-D374-F7F82F95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A12D1E6-AD09-4AA6-E156-8AC63242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203A26B-D78F-7239-4CD8-2DBFCD197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167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89D7AC-D4C2-A3F2-BA68-67612194C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2BF69FD-D993-FCA0-A212-A47D6462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C149200-F002-1470-1CA1-D9C9D37D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FB5A80C-314A-6E8B-1364-CE098207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051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CA13697-E1B5-9D0D-4640-72422D3B0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B010F6F-9FE1-71A2-0A54-A4E2938F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9A4E90-4986-E2F4-2C1F-8996497F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63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FEA8B0-F660-9A8A-CCCD-66C988DF5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F21DDA-03D4-281C-7610-01FDA982A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117BA61-C856-26B4-D6AC-5F860FDFC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20D7401-BD58-9941-C1FA-5711AA28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65CE93-3A0B-7337-06B2-BE53CA6E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B800A6-B8A0-9F62-6D11-CCA439B1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114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43CA12-7797-16FB-A9A9-F1389E7B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B71C894-F10F-B72B-ACB0-1D797B31B1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E5CCC2D-3F7E-D70A-452F-0BB2F0F01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ACB3853-2C52-8BB4-A445-D0F0F6A1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18A9DDD-6D56-C228-7104-B181011C2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1D5205C-758F-D41F-B201-EB7831702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240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15EFE11-EF95-7979-2206-015178F25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588D00-CD0E-7D99-5D16-B140BCF47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56D6EB-8556-C41B-390D-BC9E343FA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0EA0C0-34EE-4854-9648-B5C469BA1655}" type="datetimeFigureOut">
              <a:rPr lang="pl-PL" smtClean="0"/>
              <a:t>09.01.2025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EC5575-07B0-7123-3E2C-BAF8934C8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4557DE-1A7F-DE69-2593-B2055E95B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EFEB02-3DCD-4DCE-A112-AA36FB0748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107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zrzut ekranu&#10;&#10;Opis wygenerowany automatycznie">
            <a:extLst>
              <a:ext uri="{FF2B5EF4-FFF2-40B4-BE49-F238E27FC236}">
                <a16:creationId xmlns:a16="http://schemas.microsoft.com/office/drawing/2014/main" id="{79A2DDBA-50ED-AE58-E86C-C4A23EC06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D4A0EA70-B6AE-1647-63AC-38668771B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564E6E6-1597-AC97-2F5C-33E9AF2BB8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1956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Zuzanna Jędrych-Jarzyna</dc:creator>
  <cp:lastModifiedBy>Zuzanna Jędrych-Jarzyna</cp:lastModifiedBy>
  <cp:revision>1</cp:revision>
  <dcterms:created xsi:type="dcterms:W3CDTF">2025-01-09T14:13:35Z</dcterms:created>
  <dcterms:modified xsi:type="dcterms:W3CDTF">2025-01-09T14:13:56Z</dcterms:modified>
</cp:coreProperties>
</file>